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04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E9C4362-89C5-0743-8734-1A790CF96846}" type="datetimeFigureOut">
              <a:rPr lang="en-US" smtClean="0"/>
              <a:pPr/>
              <a:t>1/18/12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C2DBE0-4659-F34F-8E1A-DBF146489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dtech.kennesaw.edu/web/solar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olarsystem.nasa.gov/planets/profile.cfm?Object=SolarSys" TargetMode="Externa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aerospaceguide.net/solar_system/index.html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science.nationalgeographic.com/science/space/solar-system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wtor.com/info/holonet/planets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5 A’s of Website Evaluation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Becky Burks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Appearance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</p:spPr>
        <p:txBody>
          <a:bodyPr/>
          <a:lstStyle/>
          <a:p>
            <a:r>
              <a:rPr lang="en-US" sz="2800" dirty="0" smtClean="0"/>
              <a:t>Does the website look nice?</a:t>
            </a:r>
          </a:p>
          <a:p>
            <a:r>
              <a:rPr lang="en-US" sz="2800" dirty="0" smtClean="0"/>
              <a:t>Is the website easy to use?</a:t>
            </a:r>
          </a:p>
          <a:p>
            <a:r>
              <a:rPr lang="en-US" sz="2800" dirty="0" smtClean="0"/>
              <a:t>Does the site have a logo?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>
          <a:xfrm>
            <a:off x="4641377" y="1619631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teacher has asked you to write a report on the career you want when you grow up.  Choose the most reliable resource to use.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43200"/>
            <a:ext cx="7848600" cy="3922776"/>
          </a:xfrm>
        </p:spPr>
        <p:txBody>
          <a:bodyPr>
            <a:noAutofit/>
          </a:bodyPr>
          <a:lstStyle/>
          <a:p>
            <a:r>
              <a:rPr lang="en-US" sz="3200" dirty="0" smtClean="0"/>
              <a:t>A – an anonymous webpage about careers</a:t>
            </a:r>
          </a:p>
          <a:p>
            <a:r>
              <a:rPr lang="en-US" sz="3200" dirty="0" smtClean="0"/>
              <a:t>B – an interview with someone in that career</a:t>
            </a:r>
          </a:p>
          <a:p>
            <a:r>
              <a:rPr lang="en-US" sz="3200" dirty="0" smtClean="0"/>
              <a:t>C – an adult’s opinion about various careers</a:t>
            </a:r>
          </a:p>
          <a:p>
            <a:r>
              <a:rPr lang="en-US" sz="3200" dirty="0" smtClean="0"/>
              <a:t>D – a school-wide poll on favorite careers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33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will not help determine the credibility of a website?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- Identifying the organization responsible for the site</a:t>
            </a:r>
          </a:p>
          <a:p>
            <a:r>
              <a:rPr lang="en-US" sz="3200" dirty="0" smtClean="0"/>
              <a:t>B - Checking the number of visits to the website</a:t>
            </a:r>
          </a:p>
          <a:p>
            <a:r>
              <a:rPr lang="en-US" sz="3200" dirty="0" smtClean="0"/>
              <a:t>C - Finding the name of the author or authors</a:t>
            </a:r>
          </a:p>
          <a:p>
            <a:r>
              <a:rPr lang="en-US" sz="3200" dirty="0" smtClean="0"/>
              <a:t>D - Looking at when the information was updated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8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would be the least credible source of information about HIV/AIDS?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2888"/>
            <a:ext cx="8229600" cy="432511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– the website of an HIV/AIDS support group</a:t>
            </a:r>
          </a:p>
          <a:p>
            <a:r>
              <a:rPr lang="en-US" sz="3200" dirty="0" smtClean="0"/>
              <a:t>B – the website of a person whose relative has HIV</a:t>
            </a:r>
          </a:p>
          <a:p>
            <a:r>
              <a:rPr lang="en-US" sz="3200" dirty="0" smtClean="0"/>
              <a:t>C – the website of a national newspaper</a:t>
            </a:r>
          </a:p>
          <a:p>
            <a:r>
              <a:rPr lang="en-US" sz="3200" dirty="0" smtClean="0"/>
              <a:t>D – the website of a government agency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0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a website not necessarily a credible source of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because information can be published on a website without being proven</a:t>
            </a:r>
          </a:p>
          <a:p>
            <a:r>
              <a:rPr lang="en-US" dirty="0" smtClean="0"/>
              <a:t>B – because not everyone has access to information published on websites</a:t>
            </a:r>
          </a:p>
          <a:p>
            <a:r>
              <a:rPr lang="en-US" dirty="0" smtClean="0"/>
              <a:t>C – because it takes specialized skills to publish information on a website</a:t>
            </a:r>
          </a:p>
          <a:p>
            <a:r>
              <a:rPr lang="en-US" dirty="0" smtClean="0"/>
              <a:t>D – because there are websites publishing information about every topic imaginable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4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08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of the following is important to know in order evaluate your sources?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– Who is the author and what is his or her expertise?</a:t>
            </a:r>
          </a:p>
          <a:p>
            <a:r>
              <a:rPr lang="en-US" sz="3200" dirty="0" smtClean="0"/>
              <a:t>B – Where is the author located?</a:t>
            </a:r>
          </a:p>
          <a:p>
            <a:r>
              <a:rPr lang="en-US" sz="3200" dirty="0" smtClean="0"/>
              <a:t>C – Does the author have his or her own web page?</a:t>
            </a:r>
          </a:p>
          <a:p>
            <a:r>
              <a:rPr lang="en-US" sz="3200" dirty="0" smtClean="0"/>
              <a:t>D – Is the author dead or alive?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4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Our View of Society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184" y="1661569"/>
            <a:ext cx="4038600" cy="4525963"/>
          </a:xfrm>
        </p:spPr>
        <p:txBody>
          <a:bodyPr/>
          <a:lstStyle/>
          <a:p>
            <a:r>
              <a:rPr lang="en-US" sz="2800" dirty="0" smtClean="0"/>
              <a:t>Are all things done for the right reasons?</a:t>
            </a:r>
          </a:p>
          <a:p>
            <a:r>
              <a:rPr lang="en-US" sz="2800" dirty="0" smtClean="0"/>
              <a:t>Is everyone honest?</a:t>
            </a:r>
          </a:p>
          <a:p>
            <a:r>
              <a:rPr lang="en-US" sz="2800" dirty="0" smtClean="0"/>
              <a:t>Is everything that is written true?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2054" t="-32260" r="-1001" b="11508"/>
          <a:stretch/>
        </p:blipFill>
        <p:spPr>
          <a:xfrm>
            <a:off x="286763" y="2648984"/>
            <a:ext cx="8548283" cy="4126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and Opinion….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Opinion – expresses a person’s feelings toward a particular subject topic and cannot be proven.  Opinions are usually constructed with words like best and worst.</a:t>
            </a:r>
          </a:p>
          <a:p>
            <a:r>
              <a:rPr lang="en-US" dirty="0" smtClean="0"/>
              <a:t>Fact – information that can be proven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5866" t="-3" r="-1" b="1277"/>
          <a:stretch/>
        </p:blipFill>
        <p:spPr>
          <a:xfrm>
            <a:off x="2676459" y="2249424"/>
            <a:ext cx="6581905" cy="4468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Books, textbooks, magazines, journals:  Material is submitted to a publishing company, and the company accepts the manuscript. Then, and editor reviews it.  It is a long process and costs money.</a:t>
            </a:r>
          </a:p>
          <a:p>
            <a:r>
              <a:rPr lang="en-US" dirty="0" smtClean="0"/>
              <a:t>Online Material:  All you need is time and a site.  No one reads over the material to insure it is correct. No one can make you remove a site with misinformation.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A’s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Author</a:t>
            </a:r>
          </a:p>
          <a:p>
            <a:r>
              <a:rPr lang="en-US" sz="3200" dirty="0" smtClean="0"/>
              <a:t>Age</a:t>
            </a:r>
          </a:p>
          <a:p>
            <a:r>
              <a:rPr lang="en-US" sz="3200" dirty="0" smtClean="0"/>
              <a:t>Aim</a:t>
            </a:r>
          </a:p>
          <a:p>
            <a:r>
              <a:rPr lang="en-US" sz="3200" dirty="0" smtClean="0"/>
              <a:t>Accuracy</a:t>
            </a:r>
          </a:p>
          <a:p>
            <a:r>
              <a:rPr lang="en-US" sz="3200" dirty="0" smtClean="0"/>
              <a:t>Appearance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97" b="18576"/>
          <a:stretch/>
        </p:blipFill>
        <p:spPr>
          <a:xfrm>
            <a:off x="4648200" y="1611238"/>
            <a:ext cx="4038600" cy="516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Author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2" y="1441696"/>
            <a:ext cx="4876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Does the website have an author?</a:t>
            </a:r>
          </a:p>
          <a:p>
            <a:r>
              <a:rPr lang="en-US" sz="2400" dirty="0" smtClean="0"/>
              <a:t>Are credentials listed?</a:t>
            </a:r>
          </a:p>
          <a:p>
            <a:r>
              <a:rPr lang="en-US" sz="2400" dirty="0" smtClean="0"/>
              <a:t>Is there an email?</a:t>
            </a:r>
          </a:p>
          <a:p>
            <a:r>
              <a:rPr lang="en-US" sz="2400" dirty="0" smtClean="0"/>
              <a:t>What makes this author an authority on the subject?</a:t>
            </a:r>
          </a:p>
          <a:p>
            <a:r>
              <a:rPr lang="en-US" sz="2400" dirty="0" smtClean="0"/>
              <a:t>Is the author a company or an organization?</a:t>
            </a:r>
          </a:p>
          <a:p>
            <a:r>
              <a:rPr lang="en-US" sz="2400" dirty="0" smtClean="0"/>
              <a:t>If there is no author, look at the URL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.com = commercial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.</a:t>
            </a:r>
            <a:r>
              <a:rPr lang="en-US" sz="2400" dirty="0" err="1" smtClean="0"/>
              <a:t>edu</a:t>
            </a:r>
            <a:r>
              <a:rPr lang="en-US" sz="2400" dirty="0" smtClean="0"/>
              <a:t> = education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.</a:t>
            </a:r>
            <a:r>
              <a:rPr lang="en-US" sz="2400" dirty="0" err="1" smtClean="0"/>
              <a:t>gov</a:t>
            </a:r>
            <a:r>
              <a:rPr lang="en-US" sz="2400" dirty="0" smtClean="0"/>
              <a:t> = government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.org = organization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z="2400" dirty="0" smtClean="0"/>
              <a:t>.net = network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7502" t="-2365" r="19968" b="-8064"/>
          <a:stretch/>
        </p:blipFill>
        <p:spPr>
          <a:xfrm>
            <a:off x="3985197" y="1143000"/>
            <a:ext cx="531120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Does the website include a date?</a:t>
            </a:r>
          </a:p>
          <a:p>
            <a:r>
              <a:rPr lang="en-US" sz="2800" dirty="0" smtClean="0"/>
              <a:t>If so, what is the date?</a:t>
            </a:r>
          </a:p>
          <a:p>
            <a:r>
              <a:rPr lang="en-US" sz="2800" dirty="0" smtClean="0"/>
              <a:t>If a date is posted, list whether the date was original date the website was posted or a revision date?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925" b="1925"/>
          <a:stretch>
            <a:fillRect/>
          </a:stretch>
        </p:blipFill>
        <p:spPr>
          <a:xfrm>
            <a:off x="4718304" y="2253790"/>
            <a:ext cx="4041775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Aim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86477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purpose of the website?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Communication – online messaging in the form of discussion boards, chat rooms, etc.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Information – All types of info including the news, weather, the local park, or a product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Education – Scholarly material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Entertainment – online games, jokes, fun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Commercial – Get you to buy something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4168" b="41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you see any errors on the website?</a:t>
            </a:r>
          </a:p>
          <a:p>
            <a:r>
              <a:rPr lang="en-US" sz="2800" dirty="0" smtClean="0"/>
              <a:t>Cross-check the information with other credible sites if needed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>
          <a:xfrm>
            <a:off x="4648200" y="16764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Urban.thmx</Template>
  <TotalTime>6100</TotalTime>
  <Words>658</Words>
  <Application>Microsoft Macintosh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The 5 A’s of Website Evaluation</vt:lpstr>
      <vt:lpstr>Our View of Society  </vt:lpstr>
      <vt:lpstr>Fact and Opinion….</vt:lpstr>
      <vt:lpstr>Publishing</vt:lpstr>
      <vt:lpstr>The Five A’s</vt:lpstr>
      <vt:lpstr>Author </vt:lpstr>
      <vt:lpstr>Age</vt:lpstr>
      <vt:lpstr>Aim </vt:lpstr>
      <vt:lpstr>Accuracy</vt:lpstr>
      <vt:lpstr>Appearance </vt:lpstr>
      <vt:lpstr>Your teacher has asked you to write a report on the career you want when you grow up.  Choose the most reliable resource to use.</vt:lpstr>
      <vt:lpstr>Which of the following will not help determine the credibility of a website?</vt:lpstr>
      <vt:lpstr>Which of the following would be the least credible source of information about HIV/AIDS?</vt:lpstr>
      <vt:lpstr>Why is a website not necessarily a credible source of information?</vt:lpstr>
      <vt:lpstr>Which of the following is important to know in order evaluate your sources?</vt:lpstr>
    </vt:vector>
  </TitlesOfParts>
  <Company>Lauderdale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A’s of Website Evaluation</dc:title>
  <dc:creator>Burks Becky</dc:creator>
  <cp:lastModifiedBy>Samantha culver</cp:lastModifiedBy>
  <cp:revision>39</cp:revision>
  <dcterms:created xsi:type="dcterms:W3CDTF">2012-01-19T03:43:44Z</dcterms:created>
  <dcterms:modified xsi:type="dcterms:W3CDTF">2012-01-19T04:40:49Z</dcterms:modified>
</cp:coreProperties>
</file>