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99" r:id="rId1"/>
  </p:sldMasterIdLst>
  <p:notesMasterIdLst>
    <p:notesMasterId r:id="rId9"/>
  </p:notesMasterIdLst>
  <p:sldIdLst>
    <p:sldId id="256" r:id="rId2"/>
    <p:sldId id="263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vertBarState="minimized">
    <p:restoredLeft sz="34601" autoAdjust="0"/>
    <p:restoredTop sz="86866" autoAdjust="0"/>
  </p:normalViewPr>
  <p:slideViewPr>
    <p:cSldViewPr snapToGrid="0" snapToObjects="1">
      <p:cViewPr varScale="1">
        <p:scale>
          <a:sx n="44" d="100"/>
          <a:sy n="44" d="100"/>
        </p:scale>
        <p:origin x="-93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2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4B025-867B-B345-9116-AEC70D997EC5}" type="datetimeFigureOut">
              <a:rPr lang="en-US" smtClean="0"/>
              <a:pPr/>
              <a:t>12/9/09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8D3F7-2614-CD4F-AF81-FC9CB7D3E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8D3F7-2614-CD4F-AF81-FC9CB7D3E84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131A1-FFF2-4143-BDD7-D8E977411283}" type="datetimeFigureOut">
              <a:rPr lang="en-US" smtClean="0"/>
              <a:pPr/>
              <a:t>12/9/09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012B9-0DE3-DF42-8A2E-0C6F57C54A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131A1-FFF2-4143-BDD7-D8E977411283}" type="datetimeFigureOut">
              <a:rPr lang="en-US" smtClean="0"/>
              <a:pPr/>
              <a:t>12/9/09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5CB7-C6E0-BC48-BB9A-81C3E3E956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131A1-FFF2-4143-BDD7-D8E977411283}" type="datetimeFigureOut">
              <a:rPr lang="en-US" smtClean="0"/>
              <a:pPr/>
              <a:t>12/9/09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5CB7-C6E0-BC48-BB9A-81C3E3E956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131A1-FFF2-4143-BDD7-D8E977411283}" type="datetimeFigureOut">
              <a:rPr lang="en-US" smtClean="0"/>
              <a:pPr/>
              <a:t>12/9/09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5CB7-C6E0-BC48-BB9A-81C3E3E956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131A1-FFF2-4143-BDD7-D8E977411283}" type="datetimeFigureOut">
              <a:rPr lang="en-US" smtClean="0"/>
              <a:pPr/>
              <a:t>12/9/09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A3BC-1721-41A9-A28E-3ABDE20B2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131A1-FFF2-4143-BDD7-D8E977411283}" type="datetimeFigureOut">
              <a:rPr lang="en-US" smtClean="0"/>
              <a:pPr/>
              <a:t>12/9/09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5CB7-C6E0-BC48-BB9A-81C3E3E956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131A1-FFF2-4143-BDD7-D8E977411283}" type="datetimeFigureOut">
              <a:rPr lang="en-US" smtClean="0"/>
              <a:pPr/>
              <a:t>12/9/09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5CB7-C6E0-BC48-BB9A-81C3E3E956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131A1-FFF2-4143-BDD7-D8E977411283}" type="datetimeFigureOut">
              <a:rPr lang="en-US" smtClean="0"/>
              <a:pPr/>
              <a:t>12/9/09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5CB7-C6E0-BC48-BB9A-81C3E3E956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131A1-FFF2-4143-BDD7-D8E977411283}" type="datetimeFigureOut">
              <a:rPr lang="en-US" smtClean="0"/>
              <a:pPr/>
              <a:t>12/9/09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5CB7-C6E0-BC48-BB9A-81C3E3E956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131A1-FFF2-4143-BDD7-D8E977411283}" type="datetimeFigureOut">
              <a:rPr lang="en-US" smtClean="0"/>
              <a:pPr/>
              <a:t>12/9/09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012B9-0DE3-DF42-8A2E-0C6F57C54A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131A1-FFF2-4143-BDD7-D8E977411283}" type="datetimeFigureOut">
              <a:rPr lang="en-US" smtClean="0"/>
              <a:pPr/>
              <a:t>12/9/09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5CB7-C6E0-BC48-BB9A-81C3E3E956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855131A1-FFF2-4143-BDD7-D8E977411283}" type="datetimeFigureOut">
              <a:rPr lang="en-US" smtClean="0"/>
              <a:pPr/>
              <a:t>12/9/09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162B5CB7-C6E0-BC48-BB9A-81C3E3E956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1672" y="4624668"/>
            <a:ext cx="8397528" cy="1891640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Literary Purpose and Mode</a:t>
            </a:r>
            <a:br>
              <a:rPr lang="en-US" sz="4400" dirty="0" smtClean="0"/>
            </a:br>
            <a:r>
              <a:rPr lang="en-US" sz="3600" dirty="0" smtClean="0"/>
              <a:t>pg. 161 in TCAP Coach Book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866342"/>
          </a:xfrm>
        </p:spPr>
        <p:txBody>
          <a:bodyPr/>
          <a:lstStyle/>
          <a:p>
            <a:pPr algn="ctr"/>
            <a:r>
              <a:rPr lang="en-US" sz="4400" dirty="0" smtClean="0"/>
              <a:t>When Writing--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350436"/>
            <a:ext cx="7826623" cy="4775727"/>
          </a:xfrm>
        </p:spPr>
        <p:txBody>
          <a:bodyPr>
            <a:normAutofit lnSpcReduction="10000"/>
          </a:bodyPr>
          <a:lstStyle/>
          <a:p>
            <a:r>
              <a:rPr lang="en-US" sz="3000" dirty="0" smtClean="0"/>
              <a:t>Determine the purpose</a:t>
            </a:r>
          </a:p>
          <a:p>
            <a:r>
              <a:rPr lang="en-US" sz="3000" dirty="0" smtClean="0"/>
              <a:t>Determine the type of writing, or mode.  </a:t>
            </a:r>
          </a:p>
          <a:p>
            <a:pPr lvl="1">
              <a:buNone/>
            </a:pPr>
            <a:r>
              <a:rPr lang="en-US" sz="3000" dirty="0" smtClean="0"/>
              <a:t>		For example, if the purpose is to explain how to build a skateboard, a persuasive essay is probably not the best mode.  An informative document that provides easy-to-follow directions would be the mode to use.</a:t>
            </a:r>
          </a:p>
          <a:p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497008"/>
            <a:ext cx="7556313" cy="562915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Here are some different modes of writing:</a:t>
            </a:r>
          </a:p>
          <a:p>
            <a:pPr lvl="2"/>
            <a:r>
              <a:rPr lang="en-US" sz="4000" dirty="0" smtClean="0"/>
              <a:t>Informative (technical writing)</a:t>
            </a:r>
          </a:p>
          <a:p>
            <a:pPr lvl="2"/>
            <a:r>
              <a:rPr lang="en-US" sz="4000" dirty="0" smtClean="0"/>
              <a:t>Narrative</a:t>
            </a:r>
          </a:p>
          <a:p>
            <a:pPr lvl="2"/>
            <a:r>
              <a:rPr lang="en-US" sz="4000" dirty="0" smtClean="0"/>
              <a:t>Descriptive</a:t>
            </a:r>
          </a:p>
          <a:p>
            <a:pPr lvl="2"/>
            <a:r>
              <a:rPr lang="en-US" sz="4000" dirty="0" smtClean="0"/>
              <a:t>Persuasive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262025"/>
            <a:ext cx="7556313" cy="1116106"/>
          </a:xfrm>
        </p:spPr>
        <p:txBody>
          <a:bodyPr anchor="ctr"/>
          <a:lstStyle/>
          <a:p>
            <a:pPr algn="ctr"/>
            <a:r>
              <a:rPr lang="en-US" sz="4400" dirty="0" smtClean="0"/>
              <a:t>Informative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378132"/>
            <a:ext cx="8224557" cy="5110566"/>
          </a:xfrm>
        </p:spPr>
        <p:txBody>
          <a:bodyPr>
            <a:normAutofit/>
          </a:bodyPr>
          <a:lstStyle/>
          <a:p>
            <a:r>
              <a:rPr lang="en-US" sz="3000" dirty="0" smtClean="0"/>
              <a:t>provides information or instruction </a:t>
            </a:r>
          </a:p>
          <a:p>
            <a:r>
              <a:rPr lang="en-US" sz="3000" dirty="0" smtClean="0"/>
              <a:t>Examples:  Articles, research reports, and directions are typical modes of informative writing.  </a:t>
            </a:r>
          </a:p>
          <a:p>
            <a:pPr lvl="3"/>
            <a:r>
              <a:rPr lang="en-US" sz="3000" dirty="0" smtClean="0"/>
              <a:t>technical writing--  Its purpose is to explain technical information, such as instructions for using a computer, simply and effectively. 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sz="4400" dirty="0" smtClean="0"/>
              <a:t>Narrative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Tells a story</a:t>
            </a:r>
          </a:p>
          <a:p>
            <a:r>
              <a:rPr lang="en-US" sz="3800" dirty="0" smtClean="0"/>
              <a:t>Examples:  Short stories, novels, autobiographies, and memoirs</a:t>
            </a:r>
            <a:endParaRPr lang="en-US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sz="4400" dirty="0" smtClean="0"/>
              <a:t>Descriptive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Creates a picture for the reader by using vivid words.  </a:t>
            </a:r>
          </a:p>
          <a:p>
            <a:r>
              <a:rPr lang="en-US" sz="3800" dirty="0" smtClean="0"/>
              <a:t>Examples:  Essay and poems-- narratives can include passages of descriptive writing as well. </a:t>
            </a:r>
            <a:endParaRPr lang="en-US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sz="4400" dirty="0" smtClean="0"/>
              <a:t>Persuasive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548352"/>
            <a:ext cx="7556313" cy="5577812"/>
          </a:xfrm>
        </p:spPr>
        <p:txBody>
          <a:bodyPr>
            <a:normAutofit/>
          </a:bodyPr>
          <a:lstStyle/>
          <a:p>
            <a:r>
              <a:rPr lang="en-US" sz="3800" dirty="0" smtClean="0"/>
              <a:t>States an opinion and tries to get others to share that opinion </a:t>
            </a:r>
          </a:p>
          <a:p>
            <a:r>
              <a:rPr lang="en-US" sz="3800" dirty="0" smtClean="0"/>
              <a:t>Examples:  Essays, articles, letters, and editorials can all be persuasive modes.  Advertising is also a form of persuasive writing. </a:t>
            </a:r>
            <a:endParaRPr lang="en-US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Aspect.thmx</Template>
  <TotalTime>65</TotalTime>
  <Words>217</Words>
  <Application>Microsoft Macintosh PowerPoint</Application>
  <PresentationFormat>On-screen Show (4:3)</PresentationFormat>
  <Paragraphs>24</Paragraphs>
  <Slides>7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Aspect</vt:lpstr>
      <vt:lpstr>Literary Purpose and Mode pg. 161 in TCAP Coach Book</vt:lpstr>
      <vt:lpstr>When Writing--</vt:lpstr>
      <vt:lpstr>Slide 3</vt:lpstr>
      <vt:lpstr>Informative</vt:lpstr>
      <vt:lpstr>Narrative</vt:lpstr>
      <vt:lpstr>Descriptive</vt:lpstr>
      <vt:lpstr>Persuasive</vt:lpstr>
    </vt:vector>
  </TitlesOfParts>
  <Company>Board of 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Literary Purpose and Mode</dc:title>
  <dc:creator>Samantha culver</dc:creator>
  <cp:lastModifiedBy>Samantha culver</cp:lastModifiedBy>
  <cp:revision>5</cp:revision>
  <dcterms:created xsi:type="dcterms:W3CDTF">2009-12-09T13:39:52Z</dcterms:created>
  <dcterms:modified xsi:type="dcterms:W3CDTF">2009-12-09T13:41:21Z</dcterms:modified>
</cp:coreProperties>
</file>