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4" r:id="rId5"/>
    <p:sldId id="265" r:id="rId6"/>
    <p:sldId id="266" r:id="rId7"/>
    <p:sldId id="259" r:id="rId8"/>
    <p:sldId id="260" r:id="rId9"/>
    <p:sldId id="261" r:id="rId10"/>
    <p:sldId id="262" r:id="rId11"/>
    <p:sldId id="263"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000" autoAdjust="0"/>
  </p:normalViewPr>
  <p:slideViewPr>
    <p:cSldViewPr snapToGrid="0" snapToObjects="1">
      <p:cViewPr varScale="1">
        <p:scale>
          <a:sx n="77" d="100"/>
          <a:sy n="77" d="100"/>
        </p:scale>
        <p:origin x="-146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852D5A-72AF-E642-83A0-C3A66F7BDDAE}" type="datetimeFigureOut">
              <a:rPr lang="en-US" smtClean="0"/>
              <a:pPr/>
              <a:t>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69064D-7F5E-4F46-ACC6-D42AD7D8B7A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852D5A-72AF-E642-83A0-C3A66F7BDDAE}" type="datetimeFigureOut">
              <a:rPr lang="en-US" smtClean="0"/>
              <a:pPr/>
              <a:t>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69064D-7F5E-4F46-ACC6-D42AD7D8B7A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852D5A-72AF-E642-83A0-C3A66F7BDDAE}" type="datetimeFigureOut">
              <a:rPr lang="en-US" smtClean="0"/>
              <a:pPr/>
              <a:t>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69064D-7F5E-4F46-ACC6-D42AD7D8B7A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852D5A-72AF-E642-83A0-C3A66F7BDDAE}" type="datetimeFigureOut">
              <a:rPr lang="en-US" smtClean="0"/>
              <a:pPr/>
              <a:t>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69064D-7F5E-4F46-ACC6-D42AD7D8B7A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852D5A-72AF-E642-83A0-C3A66F7BDDAE}" type="datetimeFigureOut">
              <a:rPr lang="en-US" smtClean="0"/>
              <a:pPr/>
              <a:t>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69064D-7F5E-4F46-ACC6-D42AD7D8B7A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852D5A-72AF-E642-83A0-C3A66F7BDDAE}" type="datetimeFigureOut">
              <a:rPr lang="en-US" smtClean="0"/>
              <a:pPr/>
              <a:t>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69064D-7F5E-4F46-ACC6-D42AD7D8B7A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852D5A-72AF-E642-83A0-C3A66F7BDDAE}" type="datetimeFigureOut">
              <a:rPr lang="en-US" smtClean="0"/>
              <a:pPr/>
              <a:t>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69064D-7F5E-4F46-ACC6-D42AD7D8B7A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852D5A-72AF-E642-83A0-C3A66F7BDDAE}" type="datetimeFigureOut">
              <a:rPr lang="en-US" smtClean="0"/>
              <a:pPr/>
              <a:t>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69064D-7F5E-4F46-ACC6-D42AD7D8B7A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852D5A-72AF-E642-83A0-C3A66F7BDDAE}" type="datetimeFigureOut">
              <a:rPr lang="en-US" smtClean="0"/>
              <a:pPr/>
              <a:t>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69064D-7F5E-4F46-ACC6-D42AD7D8B7A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852D5A-72AF-E642-83A0-C3A66F7BDDAE}" type="datetimeFigureOut">
              <a:rPr lang="en-US" smtClean="0"/>
              <a:pPr/>
              <a:t>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69064D-7F5E-4F46-ACC6-D42AD7D8B7A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852D5A-72AF-E642-83A0-C3A66F7BDDAE}" type="datetimeFigureOut">
              <a:rPr lang="en-US" smtClean="0"/>
              <a:pPr/>
              <a:t>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69064D-7F5E-4F46-ACC6-D42AD7D8B7A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852D5A-72AF-E642-83A0-C3A66F7BDDAE}" type="datetimeFigureOut">
              <a:rPr lang="en-US" smtClean="0"/>
              <a:pPr/>
              <a:t>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69064D-7F5E-4F46-ACC6-D42AD7D8B7A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Whose Job Is It?</a:t>
            </a:r>
            <a:endParaRPr lang="en-US" dirty="0"/>
          </a:p>
        </p:txBody>
      </p:sp>
      <p:sp>
        <p:nvSpPr>
          <p:cNvPr id="3" name="Subtitle 2"/>
          <p:cNvSpPr>
            <a:spLocks noGrp="1"/>
          </p:cNvSpPr>
          <p:nvPr>
            <p:ph type="subTitle" idx="1"/>
          </p:nvPr>
        </p:nvSpPr>
        <p:spPr/>
        <p:txBody>
          <a:bodyPr/>
          <a:lstStyle/>
          <a:p>
            <a:r>
              <a:rPr lang="en-US" dirty="0" smtClean="0"/>
              <a:t>See if you </a:t>
            </a:r>
            <a:r>
              <a:rPr lang="en-US" smtClean="0"/>
              <a:t>recognize any indefinite pronouns.</a:t>
            </a:r>
            <a:endParaRPr lang="en-US"/>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53144"/>
            <a:ext cx="8229600" cy="5473020"/>
          </a:xfrm>
        </p:spPr>
        <p:txBody>
          <a:bodyPr/>
          <a:lstStyle/>
          <a:p>
            <a:pPr marL="514350" indent="-514350">
              <a:buAutoNum type="arabicPeriod" startAt="5"/>
            </a:pPr>
            <a:r>
              <a:rPr lang="en-US" dirty="0" smtClean="0"/>
              <a:t>Neither of those buses go downtown.</a:t>
            </a:r>
          </a:p>
          <a:p>
            <a:pPr marL="514350" indent="-514350">
              <a:buAutoNum type="arabicPeriod" startAt="5"/>
            </a:pPr>
            <a:endParaRPr lang="en-US" dirty="0" smtClean="0"/>
          </a:p>
          <a:p>
            <a:pPr marL="514350" indent="-514350">
              <a:buAutoNum type="arabicPeriod" startAt="5"/>
            </a:pPr>
            <a:r>
              <a:rPr lang="en-US" dirty="0" smtClean="0"/>
              <a:t>No one in our group has a jacket.</a:t>
            </a:r>
          </a:p>
          <a:p>
            <a:pPr marL="514350" indent="-514350">
              <a:buAutoNum type="arabicPeriod" startAt="5"/>
            </a:pPr>
            <a:endParaRPr lang="en-US" dirty="0" smtClean="0"/>
          </a:p>
          <a:p>
            <a:pPr marL="514350" indent="-514350">
              <a:buAutoNum type="arabicPeriod" startAt="5"/>
            </a:pPr>
            <a:r>
              <a:rPr lang="en-US" dirty="0" smtClean="0"/>
              <a:t>Both of these flower bouquets looks fresh.</a:t>
            </a:r>
          </a:p>
          <a:p>
            <a:pPr marL="514350" indent="-514350">
              <a:buAutoNum type="arabicPeriod" startAt="5"/>
            </a:pPr>
            <a:endParaRPr lang="en-US" dirty="0" smtClean="0"/>
          </a:p>
          <a:p>
            <a:pPr marL="514350" indent="-514350">
              <a:buAutoNum type="arabicPeriod" startAt="5"/>
            </a:pPr>
            <a:r>
              <a:rPr lang="en-US" dirty="0" smtClean="0"/>
              <a:t>Either student is a great choice for student council. </a:t>
            </a:r>
          </a:p>
        </p:txBody>
      </p:sp>
    </p:spTree>
    <p:extLst>
      <p:ext uri="{BB962C8B-B14F-4D97-AF65-F5344CB8AC3E}">
        <p14:creationId xmlns:p14="http://schemas.microsoft.com/office/powerpoint/2010/main" val="3566559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53144"/>
            <a:ext cx="8229600" cy="5473020"/>
          </a:xfrm>
        </p:spPr>
        <p:txBody>
          <a:bodyPr>
            <a:normAutofit lnSpcReduction="10000"/>
          </a:bodyPr>
          <a:lstStyle/>
          <a:p>
            <a:pPr marL="514350" indent="-514350">
              <a:buAutoNum type="arabicPeriod" startAt="9"/>
            </a:pPr>
            <a:r>
              <a:rPr lang="en-US" dirty="0" smtClean="0"/>
              <a:t>All shelves contains books by American authors.</a:t>
            </a:r>
          </a:p>
          <a:p>
            <a:pPr marL="514350" indent="-514350">
              <a:buAutoNum type="arabicPeriod" startAt="9"/>
            </a:pPr>
            <a:endParaRPr lang="en-US" dirty="0" smtClean="0"/>
          </a:p>
          <a:p>
            <a:pPr marL="514350" indent="-514350">
              <a:buAutoNum type="arabicPeriod" startAt="9"/>
            </a:pPr>
            <a:r>
              <a:rPr lang="en-US" dirty="0" smtClean="0"/>
              <a:t>  Several desserts at the bake sale were delicious.</a:t>
            </a:r>
          </a:p>
          <a:p>
            <a:pPr marL="514350" indent="-514350">
              <a:buAutoNum type="arabicPeriod" startAt="9"/>
            </a:pPr>
            <a:endParaRPr lang="en-US" dirty="0" smtClean="0"/>
          </a:p>
          <a:p>
            <a:pPr marL="514350" indent="-514350">
              <a:buAutoNum type="arabicPeriod" startAt="9"/>
            </a:pPr>
            <a:r>
              <a:rPr lang="en-US" dirty="0" smtClean="0"/>
              <a:t>  A few of the tourists was exhausted by the hike. </a:t>
            </a:r>
          </a:p>
          <a:p>
            <a:pPr marL="514350" indent="-514350">
              <a:buAutoNum type="arabicPeriod" startAt="9"/>
            </a:pPr>
            <a:endParaRPr lang="en-US" dirty="0" smtClean="0"/>
          </a:p>
          <a:p>
            <a:pPr marL="514350" indent="-514350">
              <a:buAutoNum type="arabicPeriod" startAt="9"/>
            </a:pPr>
            <a:r>
              <a:rPr lang="en-US" dirty="0" smtClean="0"/>
              <a:t>  All of the pie was eaten </a:t>
            </a:r>
            <a:r>
              <a:rPr lang="en-US" smtClean="0"/>
              <a:t>at dinner. </a:t>
            </a:r>
            <a:endParaRPr lang="en-US" dirty="0" smtClean="0"/>
          </a:p>
        </p:txBody>
      </p:sp>
    </p:spTree>
    <p:extLst>
      <p:ext uri="{BB962C8B-B14F-4D97-AF65-F5344CB8AC3E}">
        <p14:creationId xmlns:p14="http://schemas.microsoft.com/office/powerpoint/2010/main" val="3387425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19582"/>
            <a:ext cx="8229600" cy="5506581"/>
          </a:xfrm>
        </p:spPr>
        <p:txBody>
          <a:bodyPr/>
          <a:lstStyle/>
          <a:p>
            <a:pPr algn="ctr">
              <a:buNone/>
            </a:pPr>
            <a:r>
              <a:rPr lang="en-US" dirty="0" smtClean="0"/>
              <a:t>This is a story about four people named Everybody, Somebody, Anybody, and Nobody.  There was an important job to be done.  Everybody was sure Somebody would do it.  Anybody could have done it, but Nobody did it.  Somebody got angry about that because it was Everybody’s job.  Everybody thought Anybody could do it, but Nobody realized that Everybody wouldn’t do it.  It ended that Everybody blamed Somebody when Nobody did what Anybody could have done.</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39694"/>
            <a:ext cx="8229600" cy="6058001"/>
          </a:xfrm>
        </p:spPr>
        <p:txBody>
          <a:bodyPr/>
          <a:lstStyle/>
          <a:p>
            <a:pPr>
              <a:buNone/>
            </a:pPr>
            <a:r>
              <a:rPr lang="en-US" dirty="0" smtClean="0"/>
              <a:t>Common Indefinite Pronouns—refer to a person, a place, a thing, or an idea that may or may not be specifically named. </a:t>
            </a:r>
          </a:p>
          <a:p>
            <a:pPr>
              <a:buNone/>
            </a:pPr>
            <a:endParaRPr lang="en-US" dirty="0"/>
          </a:p>
        </p:txBody>
      </p:sp>
      <p:graphicFrame>
        <p:nvGraphicFramePr>
          <p:cNvPr id="4" name="Table 3"/>
          <p:cNvGraphicFramePr>
            <a:graphicFrameLocks noGrp="1"/>
          </p:cNvGraphicFramePr>
          <p:nvPr/>
        </p:nvGraphicFramePr>
        <p:xfrm>
          <a:off x="457200" y="2247322"/>
          <a:ext cx="8229600" cy="4250370"/>
        </p:xfrm>
        <a:graphic>
          <a:graphicData uri="http://schemas.openxmlformats.org/drawingml/2006/table">
            <a:tbl>
              <a:tblPr firstRow="1" bandRow="1">
                <a:tableStyleId>{69CF1AB2-1976-4502-BF36-3FF5EA218861}</a:tableStyleId>
              </a:tblPr>
              <a:tblGrid>
                <a:gridCol w="1645920"/>
                <a:gridCol w="1645920"/>
                <a:gridCol w="1645920"/>
                <a:gridCol w="1645920"/>
                <a:gridCol w="1645920"/>
              </a:tblGrid>
              <a:tr h="708395">
                <a:tc>
                  <a:txBody>
                    <a:bodyPr/>
                    <a:lstStyle/>
                    <a:p>
                      <a:r>
                        <a:rPr lang="en-US" sz="2400" b="0" i="0" dirty="0" smtClean="0"/>
                        <a:t>all</a:t>
                      </a:r>
                      <a:endParaRPr lang="en-US" sz="2400" b="0" i="0" dirty="0"/>
                    </a:p>
                  </a:txBody>
                  <a:tcPr/>
                </a:tc>
                <a:tc>
                  <a:txBody>
                    <a:bodyPr/>
                    <a:lstStyle/>
                    <a:p>
                      <a:r>
                        <a:rPr lang="en-US" sz="2400" b="0" i="0" dirty="0" smtClean="0"/>
                        <a:t>both</a:t>
                      </a:r>
                      <a:endParaRPr lang="en-US" sz="2400" b="0" i="0" dirty="0"/>
                    </a:p>
                  </a:txBody>
                  <a:tcPr/>
                </a:tc>
                <a:tc>
                  <a:txBody>
                    <a:bodyPr/>
                    <a:lstStyle/>
                    <a:p>
                      <a:r>
                        <a:rPr lang="en-US" sz="2400" b="0" i="0" dirty="0" smtClean="0"/>
                        <a:t>everything</a:t>
                      </a:r>
                      <a:endParaRPr lang="en-US" sz="2400" b="0" i="0" dirty="0"/>
                    </a:p>
                  </a:txBody>
                  <a:tcPr/>
                </a:tc>
                <a:tc>
                  <a:txBody>
                    <a:bodyPr/>
                    <a:lstStyle/>
                    <a:p>
                      <a:r>
                        <a:rPr lang="en-US" sz="2400" b="0" i="0" dirty="0" smtClean="0"/>
                        <a:t>neither</a:t>
                      </a:r>
                      <a:endParaRPr lang="en-US" sz="2400" b="0" i="0" dirty="0"/>
                    </a:p>
                  </a:txBody>
                  <a:tcPr/>
                </a:tc>
                <a:tc>
                  <a:txBody>
                    <a:bodyPr/>
                    <a:lstStyle/>
                    <a:p>
                      <a:r>
                        <a:rPr lang="en-US" sz="2400" b="0" i="0" dirty="0" smtClean="0"/>
                        <a:t>other</a:t>
                      </a:r>
                      <a:endParaRPr lang="en-US" sz="2400" b="0" i="0" dirty="0"/>
                    </a:p>
                  </a:txBody>
                  <a:tcPr/>
                </a:tc>
              </a:tr>
              <a:tr h="708395">
                <a:tc>
                  <a:txBody>
                    <a:bodyPr/>
                    <a:lstStyle/>
                    <a:p>
                      <a:r>
                        <a:rPr lang="en-US" sz="2400" b="0" i="0" dirty="0" smtClean="0"/>
                        <a:t>another</a:t>
                      </a:r>
                      <a:endParaRPr lang="en-US" sz="2400" b="0" i="0" dirty="0"/>
                    </a:p>
                  </a:txBody>
                  <a:tcPr/>
                </a:tc>
                <a:tc>
                  <a:txBody>
                    <a:bodyPr/>
                    <a:lstStyle/>
                    <a:p>
                      <a:r>
                        <a:rPr lang="en-US" sz="2400" b="0" i="0" dirty="0" smtClean="0"/>
                        <a:t>each</a:t>
                      </a:r>
                      <a:endParaRPr lang="en-US" sz="2400" b="0" i="0" dirty="0"/>
                    </a:p>
                  </a:txBody>
                  <a:tcPr/>
                </a:tc>
                <a:tc>
                  <a:txBody>
                    <a:bodyPr/>
                    <a:lstStyle/>
                    <a:p>
                      <a:r>
                        <a:rPr lang="en-US" sz="2400" b="0" i="0" dirty="0" smtClean="0"/>
                        <a:t>few</a:t>
                      </a:r>
                      <a:endParaRPr lang="en-US" sz="2400" b="0" i="0" dirty="0"/>
                    </a:p>
                  </a:txBody>
                  <a:tcPr/>
                </a:tc>
                <a:tc>
                  <a:txBody>
                    <a:bodyPr/>
                    <a:lstStyle/>
                    <a:p>
                      <a:r>
                        <a:rPr lang="en-US" sz="2400" b="0" i="0" dirty="0" smtClean="0"/>
                        <a:t>nobody</a:t>
                      </a:r>
                      <a:endParaRPr lang="en-US" sz="2400" b="0" i="0" dirty="0"/>
                    </a:p>
                  </a:txBody>
                  <a:tcPr/>
                </a:tc>
                <a:tc>
                  <a:txBody>
                    <a:bodyPr/>
                    <a:lstStyle/>
                    <a:p>
                      <a:r>
                        <a:rPr lang="en-US" sz="2400" b="0" i="0" dirty="0" smtClean="0"/>
                        <a:t>several</a:t>
                      </a:r>
                      <a:endParaRPr lang="en-US" sz="2400" b="0" i="0" dirty="0"/>
                    </a:p>
                  </a:txBody>
                  <a:tcPr/>
                </a:tc>
              </a:tr>
              <a:tr h="708395">
                <a:tc>
                  <a:txBody>
                    <a:bodyPr/>
                    <a:lstStyle/>
                    <a:p>
                      <a:r>
                        <a:rPr lang="en-US" sz="2400" b="0" i="0" dirty="0" smtClean="0"/>
                        <a:t>any</a:t>
                      </a:r>
                      <a:endParaRPr lang="en-US" sz="2400" b="0" i="0" dirty="0"/>
                    </a:p>
                  </a:txBody>
                  <a:tcPr/>
                </a:tc>
                <a:tc>
                  <a:txBody>
                    <a:bodyPr/>
                    <a:lstStyle/>
                    <a:p>
                      <a:r>
                        <a:rPr lang="en-US" sz="2400" b="0" i="0" dirty="0" smtClean="0"/>
                        <a:t>each other</a:t>
                      </a:r>
                      <a:endParaRPr lang="en-US" sz="2400" b="0" i="0" dirty="0"/>
                    </a:p>
                  </a:txBody>
                  <a:tcPr/>
                </a:tc>
                <a:tc>
                  <a:txBody>
                    <a:bodyPr/>
                    <a:lstStyle/>
                    <a:p>
                      <a:r>
                        <a:rPr lang="en-US" sz="2400" b="0" i="0" dirty="0" smtClean="0"/>
                        <a:t>many</a:t>
                      </a:r>
                      <a:endParaRPr lang="en-US" sz="2400" b="0" i="0" dirty="0"/>
                    </a:p>
                  </a:txBody>
                  <a:tcPr/>
                </a:tc>
                <a:tc>
                  <a:txBody>
                    <a:bodyPr/>
                    <a:lstStyle/>
                    <a:p>
                      <a:r>
                        <a:rPr lang="en-US" sz="2400" b="0" i="0" dirty="0" smtClean="0"/>
                        <a:t>none</a:t>
                      </a:r>
                      <a:endParaRPr lang="en-US" sz="2400" b="0" i="0" dirty="0"/>
                    </a:p>
                  </a:txBody>
                  <a:tcPr/>
                </a:tc>
                <a:tc>
                  <a:txBody>
                    <a:bodyPr/>
                    <a:lstStyle/>
                    <a:p>
                      <a:r>
                        <a:rPr lang="en-US" sz="2400" b="0" i="0" dirty="0" smtClean="0"/>
                        <a:t>some</a:t>
                      </a:r>
                      <a:endParaRPr lang="en-US" sz="2400" b="0" i="0" dirty="0"/>
                    </a:p>
                  </a:txBody>
                  <a:tcPr/>
                </a:tc>
              </a:tr>
              <a:tr h="708395">
                <a:tc>
                  <a:txBody>
                    <a:bodyPr/>
                    <a:lstStyle/>
                    <a:p>
                      <a:r>
                        <a:rPr lang="en-US" sz="2400" b="0" i="0" dirty="0" smtClean="0"/>
                        <a:t>anybody</a:t>
                      </a:r>
                      <a:endParaRPr lang="en-US" sz="2400" b="0" i="0" dirty="0"/>
                    </a:p>
                  </a:txBody>
                  <a:tcPr/>
                </a:tc>
                <a:tc>
                  <a:txBody>
                    <a:bodyPr/>
                    <a:lstStyle/>
                    <a:p>
                      <a:r>
                        <a:rPr lang="en-US" sz="2400" b="0" i="0" dirty="0" smtClean="0"/>
                        <a:t>either</a:t>
                      </a:r>
                      <a:endParaRPr lang="en-US" sz="2400" b="0" i="0" dirty="0"/>
                    </a:p>
                  </a:txBody>
                  <a:tcPr/>
                </a:tc>
                <a:tc>
                  <a:txBody>
                    <a:bodyPr/>
                    <a:lstStyle/>
                    <a:p>
                      <a:r>
                        <a:rPr lang="en-US" sz="2400" b="0" i="0" dirty="0" smtClean="0"/>
                        <a:t>more</a:t>
                      </a:r>
                      <a:endParaRPr lang="en-US" sz="2400" b="0" i="0" dirty="0"/>
                    </a:p>
                  </a:txBody>
                  <a:tcPr/>
                </a:tc>
                <a:tc>
                  <a:txBody>
                    <a:bodyPr/>
                    <a:lstStyle/>
                    <a:p>
                      <a:r>
                        <a:rPr lang="en-US" sz="2400" b="0" i="0" dirty="0" smtClean="0"/>
                        <a:t>no one</a:t>
                      </a:r>
                      <a:endParaRPr lang="en-US" sz="2400" b="0" i="0" dirty="0"/>
                    </a:p>
                  </a:txBody>
                  <a:tcPr/>
                </a:tc>
                <a:tc>
                  <a:txBody>
                    <a:bodyPr/>
                    <a:lstStyle/>
                    <a:p>
                      <a:r>
                        <a:rPr lang="en-US" sz="2400" b="0" i="0" dirty="0" smtClean="0"/>
                        <a:t>somebody</a:t>
                      </a:r>
                      <a:endParaRPr lang="en-US" sz="2400" b="0" i="0" dirty="0"/>
                    </a:p>
                  </a:txBody>
                  <a:tcPr/>
                </a:tc>
              </a:tr>
              <a:tr h="708395">
                <a:tc>
                  <a:txBody>
                    <a:bodyPr/>
                    <a:lstStyle/>
                    <a:p>
                      <a:r>
                        <a:rPr lang="en-US" sz="2400" b="0" i="0" dirty="0" smtClean="0"/>
                        <a:t>anyone</a:t>
                      </a:r>
                      <a:endParaRPr lang="en-US" sz="2400" b="0" i="0" dirty="0"/>
                    </a:p>
                  </a:txBody>
                  <a:tcPr/>
                </a:tc>
                <a:tc>
                  <a:txBody>
                    <a:bodyPr/>
                    <a:lstStyle/>
                    <a:p>
                      <a:r>
                        <a:rPr lang="en-US" sz="2400" b="0" i="0" dirty="0" smtClean="0"/>
                        <a:t>everybody</a:t>
                      </a:r>
                      <a:endParaRPr lang="en-US" sz="2400" b="0" i="0" dirty="0"/>
                    </a:p>
                  </a:txBody>
                  <a:tcPr/>
                </a:tc>
                <a:tc>
                  <a:txBody>
                    <a:bodyPr/>
                    <a:lstStyle/>
                    <a:p>
                      <a:r>
                        <a:rPr lang="en-US" sz="2400" b="0" i="0" dirty="0" smtClean="0"/>
                        <a:t>most</a:t>
                      </a:r>
                      <a:endParaRPr lang="en-US" sz="2400" b="0" i="0" dirty="0"/>
                    </a:p>
                  </a:txBody>
                  <a:tcPr/>
                </a:tc>
                <a:tc>
                  <a:txBody>
                    <a:bodyPr/>
                    <a:lstStyle/>
                    <a:p>
                      <a:r>
                        <a:rPr lang="en-US" sz="2400" b="0" i="0" dirty="0" smtClean="0"/>
                        <a:t>nothing</a:t>
                      </a:r>
                      <a:endParaRPr lang="en-US" sz="2400" b="0" i="0" dirty="0"/>
                    </a:p>
                  </a:txBody>
                  <a:tcPr/>
                </a:tc>
                <a:tc>
                  <a:txBody>
                    <a:bodyPr/>
                    <a:lstStyle/>
                    <a:p>
                      <a:r>
                        <a:rPr lang="en-US" sz="2400" b="0" i="0" dirty="0" smtClean="0"/>
                        <a:t>someone</a:t>
                      </a:r>
                      <a:endParaRPr lang="en-US" sz="2400" b="0" i="0" dirty="0"/>
                    </a:p>
                  </a:txBody>
                  <a:tcPr/>
                </a:tc>
              </a:tr>
              <a:tr h="708395">
                <a:tc>
                  <a:txBody>
                    <a:bodyPr/>
                    <a:lstStyle/>
                    <a:p>
                      <a:r>
                        <a:rPr lang="en-US" sz="2400" b="0" i="0" dirty="0" smtClean="0"/>
                        <a:t>anything</a:t>
                      </a:r>
                      <a:endParaRPr lang="en-US" sz="2400" b="0" i="0" dirty="0"/>
                    </a:p>
                  </a:txBody>
                  <a:tcPr/>
                </a:tc>
                <a:tc>
                  <a:txBody>
                    <a:bodyPr/>
                    <a:lstStyle/>
                    <a:p>
                      <a:r>
                        <a:rPr lang="en-US" sz="2400" b="0" i="0" dirty="0" smtClean="0"/>
                        <a:t>everyone</a:t>
                      </a:r>
                      <a:endParaRPr lang="en-US" sz="2400" b="0" i="0" dirty="0"/>
                    </a:p>
                  </a:txBody>
                  <a:tcPr/>
                </a:tc>
                <a:tc>
                  <a:txBody>
                    <a:bodyPr/>
                    <a:lstStyle/>
                    <a:p>
                      <a:r>
                        <a:rPr lang="en-US" sz="2400" b="0" i="0" dirty="0" smtClean="0"/>
                        <a:t>much</a:t>
                      </a:r>
                      <a:endParaRPr lang="en-US" sz="2400" b="0" i="0" dirty="0"/>
                    </a:p>
                  </a:txBody>
                  <a:tcPr/>
                </a:tc>
                <a:tc>
                  <a:txBody>
                    <a:bodyPr/>
                    <a:lstStyle/>
                    <a:p>
                      <a:r>
                        <a:rPr lang="en-US" sz="2400" b="0" i="0" dirty="0" smtClean="0"/>
                        <a:t>one</a:t>
                      </a:r>
                      <a:endParaRPr lang="en-US" sz="2400" b="0" i="0" dirty="0"/>
                    </a:p>
                  </a:txBody>
                  <a:tcPr/>
                </a:tc>
                <a:tc>
                  <a:txBody>
                    <a:bodyPr/>
                    <a:lstStyle/>
                    <a:p>
                      <a:r>
                        <a:rPr lang="en-US" sz="2400" b="0" i="0" dirty="0" smtClean="0"/>
                        <a:t>something</a:t>
                      </a:r>
                      <a:endParaRPr lang="en-US" sz="2400" b="0" i="0" dirty="0"/>
                    </a:p>
                  </a:txBody>
                  <a:tcPr/>
                </a:tc>
              </a:tr>
            </a:tbl>
          </a:graphicData>
        </a:graphic>
      </p:graphicFrame>
    </p:spTree>
    <p:extLst>
      <p:ext uri="{BB962C8B-B14F-4D97-AF65-F5344CB8AC3E}">
        <p14:creationId xmlns:p14="http://schemas.microsoft.com/office/powerpoint/2010/main" val="141832625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Singular Indefinite Pronouns</a:t>
            </a:r>
            <a:endParaRPr lang="en-US" dirty="0"/>
          </a:p>
        </p:txBody>
      </p:sp>
      <p:sp>
        <p:nvSpPr>
          <p:cNvPr id="3" name="Content Placeholder 2"/>
          <p:cNvSpPr>
            <a:spLocks noGrp="1"/>
          </p:cNvSpPr>
          <p:nvPr>
            <p:ph idx="1"/>
          </p:nvPr>
        </p:nvSpPr>
        <p:spPr>
          <a:xfrm>
            <a:off x="247413" y="1600200"/>
            <a:ext cx="8659481" cy="4525963"/>
          </a:xfrm>
        </p:spPr>
        <p:txBody>
          <a:bodyPr/>
          <a:lstStyle/>
          <a:p>
            <a:r>
              <a:rPr lang="en-US" dirty="0" smtClean="0"/>
              <a:t>another		anybody		anyone 		anything</a:t>
            </a:r>
          </a:p>
          <a:p>
            <a:r>
              <a:rPr lang="en-US" dirty="0" smtClean="0"/>
              <a:t>each	 either   everybody	</a:t>
            </a:r>
            <a:r>
              <a:rPr lang="en-US" dirty="0"/>
              <a:t> </a:t>
            </a:r>
            <a:r>
              <a:rPr lang="en-US" dirty="0" smtClean="0"/>
              <a:t> everyone	  everything</a:t>
            </a:r>
          </a:p>
          <a:p>
            <a:r>
              <a:rPr lang="en-US" dirty="0" smtClean="0"/>
              <a:t>little</a:t>
            </a:r>
          </a:p>
          <a:p>
            <a:r>
              <a:rPr lang="en-US" dirty="0" smtClean="0"/>
              <a:t>much</a:t>
            </a:r>
          </a:p>
          <a:p>
            <a:r>
              <a:rPr lang="en-US" dirty="0" smtClean="0"/>
              <a:t>neither 		nobody    	no one    	nothing</a:t>
            </a:r>
          </a:p>
          <a:p>
            <a:r>
              <a:rPr lang="en-US" dirty="0" smtClean="0"/>
              <a:t>one     		other</a:t>
            </a:r>
          </a:p>
          <a:p>
            <a:r>
              <a:rPr lang="en-US" dirty="0" smtClean="0"/>
              <a:t>somebody		someone		something</a:t>
            </a:r>
            <a:endParaRPr lang="en-US" dirty="0"/>
          </a:p>
        </p:txBody>
      </p:sp>
    </p:spTree>
    <p:extLst>
      <p:ext uri="{BB962C8B-B14F-4D97-AF65-F5344CB8AC3E}">
        <p14:creationId xmlns:p14="http://schemas.microsoft.com/office/powerpoint/2010/main" val="96037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Plural Indefinite Pronouns</a:t>
            </a:r>
            <a:endParaRPr lang="en-US" dirty="0"/>
          </a:p>
        </p:txBody>
      </p:sp>
      <p:sp>
        <p:nvSpPr>
          <p:cNvPr id="3" name="Content Placeholder 2"/>
          <p:cNvSpPr>
            <a:spLocks noGrp="1"/>
          </p:cNvSpPr>
          <p:nvPr>
            <p:ph idx="1"/>
          </p:nvPr>
        </p:nvSpPr>
        <p:spPr/>
        <p:txBody>
          <a:bodyPr/>
          <a:lstStyle/>
          <a:p>
            <a:r>
              <a:rPr lang="en-US" dirty="0" smtClean="0"/>
              <a:t>both</a:t>
            </a:r>
          </a:p>
          <a:p>
            <a:r>
              <a:rPr lang="en-US" dirty="0" smtClean="0"/>
              <a:t>few</a:t>
            </a:r>
          </a:p>
          <a:p>
            <a:r>
              <a:rPr lang="en-US" dirty="0" smtClean="0"/>
              <a:t>many</a:t>
            </a:r>
          </a:p>
          <a:p>
            <a:r>
              <a:rPr lang="en-US" dirty="0" smtClean="0"/>
              <a:t>others</a:t>
            </a:r>
          </a:p>
          <a:p>
            <a:r>
              <a:rPr lang="en-US" dirty="0" smtClean="0"/>
              <a:t>several</a:t>
            </a:r>
            <a:endParaRPr lang="en-US" dirty="0"/>
          </a:p>
        </p:txBody>
      </p:sp>
    </p:spTree>
    <p:extLst>
      <p:ext uri="{BB962C8B-B14F-4D97-AF65-F5344CB8AC3E}">
        <p14:creationId xmlns:p14="http://schemas.microsoft.com/office/powerpoint/2010/main" val="2848513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Singular or Plural Indefinite Pronouns</a:t>
            </a:r>
            <a:endParaRPr lang="en-US" dirty="0"/>
          </a:p>
        </p:txBody>
      </p:sp>
      <p:sp>
        <p:nvSpPr>
          <p:cNvPr id="3" name="Content Placeholder 2"/>
          <p:cNvSpPr>
            <a:spLocks noGrp="1"/>
          </p:cNvSpPr>
          <p:nvPr>
            <p:ph idx="1"/>
          </p:nvPr>
        </p:nvSpPr>
        <p:spPr/>
        <p:txBody>
          <a:bodyPr/>
          <a:lstStyle/>
          <a:p>
            <a:r>
              <a:rPr lang="en-US" dirty="0" smtClean="0"/>
              <a:t>all</a:t>
            </a:r>
          </a:p>
          <a:p>
            <a:r>
              <a:rPr lang="en-US" dirty="0" smtClean="0"/>
              <a:t>any</a:t>
            </a:r>
          </a:p>
          <a:p>
            <a:r>
              <a:rPr lang="en-US" dirty="0" smtClean="0"/>
              <a:t>more</a:t>
            </a:r>
          </a:p>
          <a:p>
            <a:r>
              <a:rPr lang="en-US" dirty="0" smtClean="0"/>
              <a:t>most</a:t>
            </a:r>
          </a:p>
          <a:p>
            <a:r>
              <a:rPr lang="en-US" dirty="0" smtClean="0"/>
              <a:t>none</a:t>
            </a:r>
          </a:p>
          <a:p>
            <a:r>
              <a:rPr lang="en-US" dirty="0" smtClean="0"/>
              <a:t>some</a:t>
            </a:r>
            <a:endParaRPr lang="en-US" dirty="0"/>
          </a:p>
        </p:txBody>
      </p:sp>
    </p:spTree>
    <p:extLst>
      <p:ext uri="{BB962C8B-B14F-4D97-AF65-F5344CB8AC3E}">
        <p14:creationId xmlns:p14="http://schemas.microsoft.com/office/powerpoint/2010/main" val="633433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Indefinite Pronouns</a:t>
            </a:r>
            <a:endParaRPr lang="en-US" dirty="0"/>
          </a:p>
        </p:txBody>
      </p:sp>
      <p:sp>
        <p:nvSpPr>
          <p:cNvPr id="3" name="Subtitle 2"/>
          <p:cNvSpPr>
            <a:spLocks noGrp="1"/>
          </p:cNvSpPr>
          <p:nvPr>
            <p:ph type="subTitle" idx="1"/>
          </p:nvPr>
        </p:nvSpPr>
        <p:spPr/>
        <p:txBody>
          <a:bodyPr/>
          <a:lstStyle/>
          <a:p>
            <a:r>
              <a:rPr lang="en-US" dirty="0" smtClean="0"/>
              <a:t>Subject-Verb Agreement</a:t>
            </a:r>
            <a:endParaRPr lang="en-US" dirty="0"/>
          </a:p>
        </p:txBody>
      </p:sp>
    </p:spTree>
    <p:extLst>
      <p:ext uri="{BB962C8B-B14F-4D97-AF65-F5344CB8AC3E}">
        <p14:creationId xmlns:p14="http://schemas.microsoft.com/office/powerpoint/2010/main" val="3953711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5797267"/>
          </a:xfrm>
        </p:spPr>
        <p:txBody>
          <a:bodyPr/>
          <a:lstStyle/>
          <a:p>
            <a:r>
              <a:rPr lang="en-US" dirty="0" smtClean="0"/>
              <a:t>Directions:  Determine if each sentence has correct subject-verb agreement.  If a sentence doesn’t have correct subject-verb agreement, change it so that it does.  </a:t>
            </a:r>
            <a:endParaRPr lang="en-US" dirty="0"/>
          </a:p>
        </p:txBody>
      </p:sp>
    </p:spTree>
    <p:extLst>
      <p:ext uri="{BB962C8B-B14F-4D97-AF65-F5344CB8AC3E}">
        <p14:creationId xmlns:p14="http://schemas.microsoft.com/office/powerpoint/2010/main" val="112867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53144"/>
            <a:ext cx="8229600" cy="5473020"/>
          </a:xfrm>
        </p:spPr>
        <p:txBody>
          <a:bodyPr/>
          <a:lstStyle/>
          <a:p>
            <a:pPr marL="514350" indent="-514350">
              <a:buAutoNum type="arabicPeriod"/>
            </a:pPr>
            <a:r>
              <a:rPr lang="en-US" dirty="0" smtClean="0"/>
              <a:t>All of the coffee sold at the bistro are very good.</a:t>
            </a:r>
          </a:p>
          <a:p>
            <a:pPr marL="514350" indent="-514350">
              <a:buAutoNum type="arabicPeriod"/>
            </a:pPr>
            <a:endParaRPr lang="en-US" dirty="0" smtClean="0"/>
          </a:p>
          <a:p>
            <a:pPr marL="514350" indent="-514350">
              <a:buAutoNum type="arabicPeriod"/>
            </a:pPr>
            <a:r>
              <a:rPr lang="en-US" dirty="0" smtClean="0"/>
              <a:t>Each of the cookies have sprinkles on top.</a:t>
            </a:r>
          </a:p>
          <a:p>
            <a:pPr marL="514350" indent="-514350">
              <a:buAutoNum type="arabicPeriod"/>
            </a:pPr>
            <a:endParaRPr lang="en-US" dirty="0" smtClean="0"/>
          </a:p>
          <a:p>
            <a:pPr marL="514350" indent="-514350">
              <a:buAutoNum type="arabicPeriod"/>
            </a:pPr>
            <a:r>
              <a:rPr lang="en-US" dirty="0" smtClean="0"/>
              <a:t>Most of the seats was reserved for special guests.</a:t>
            </a:r>
          </a:p>
          <a:p>
            <a:pPr marL="514350" indent="-514350">
              <a:buAutoNum type="arabicPeriod"/>
            </a:pPr>
            <a:endParaRPr lang="en-US" dirty="0" smtClean="0"/>
          </a:p>
          <a:p>
            <a:pPr marL="514350" indent="-514350">
              <a:buAutoNum type="arabicPeriod"/>
            </a:pPr>
            <a:r>
              <a:rPr lang="en-US" dirty="0" smtClean="0"/>
              <a:t>Some of the guest speakers wasn’t on time.</a:t>
            </a:r>
            <a:endParaRPr lang="en-US" dirty="0"/>
          </a:p>
        </p:txBody>
      </p:sp>
    </p:spTree>
    <p:extLst>
      <p:ext uri="{BB962C8B-B14F-4D97-AF65-F5344CB8AC3E}">
        <p14:creationId xmlns:p14="http://schemas.microsoft.com/office/powerpoint/2010/main" val="5959066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922</TotalTime>
  <Words>333</Words>
  <Application>Microsoft Macintosh PowerPoint</Application>
  <PresentationFormat>On-screen Show (4:3)</PresentationFormat>
  <Paragraphs>79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Whose Job Is It?</vt:lpstr>
      <vt:lpstr>PowerPoint Presentation</vt:lpstr>
      <vt:lpstr>PowerPoint Presentation</vt:lpstr>
      <vt:lpstr>Singular Indefinite Pronouns</vt:lpstr>
      <vt:lpstr>Plural Indefinite Pronouns</vt:lpstr>
      <vt:lpstr>Singular or Plural Indefinite Pronouns</vt:lpstr>
      <vt:lpstr>Indefinite Pronouns</vt:lpstr>
      <vt:lpstr>Directions:  Determine if each sentence has correct subject-verb agreement.  If a sentence doesn’t have correct subject-verb agreement, change it so that it does.  </vt:lpstr>
      <vt:lpstr>PowerPoint Presentation</vt:lpstr>
      <vt:lpstr>PowerPoint Presentation</vt:lpstr>
      <vt:lpstr>PowerPoint Presentation</vt:lpstr>
    </vt:vector>
  </TitlesOfParts>
  <Company>Board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Whose Job Is It?</dc:title>
  <dc:creator>Samantha culver</dc:creator>
  <cp:lastModifiedBy>Samantha culver</cp:lastModifiedBy>
  <cp:revision>5</cp:revision>
  <dcterms:created xsi:type="dcterms:W3CDTF">2013-08-21T23:52:58Z</dcterms:created>
  <dcterms:modified xsi:type="dcterms:W3CDTF">2014-08-21T03:17:10Z</dcterms:modified>
</cp:coreProperties>
</file>