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6" d="100"/>
          <a:sy n="56" d="100"/>
        </p:scale>
        <p:origin x="-6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852D5A-72AF-E642-83A0-C3A66F7BDDAE}" type="datetimeFigureOut">
              <a:rPr lang="en-US" smtClean="0"/>
              <a:pPr/>
              <a:t>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852D5A-72AF-E642-83A0-C3A66F7BDDAE}" type="datetimeFigureOut">
              <a:rPr lang="en-US" smtClean="0"/>
              <a:pPr/>
              <a:t>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52D5A-72AF-E642-83A0-C3A66F7BDDAE}" type="datetimeFigureOut">
              <a:rPr lang="en-US" smtClean="0"/>
              <a:pPr/>
              <a:t>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2D5A-72AF-E642-83A0-C3A66F7BDDAE}" type="datetimeFigureOut">
              <a:rPr lang="en-US" smtClean="0"/>
              <a:pPr/>
              <a:t>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9064D-7F5E-4F46-ACC6-D42AD7D8B7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Whose Job Is It?</a:t>
            </a:r>
            <a:endParaRPr lang="en-US" dirty="0"/>
          </a:p>
        </p:txBody>
      </p:sp>
      <p:sp>
        <p:nvSpPr>
          <p:cNvPr id="3" name="Subtitle 2"/>
          <p:cNvSpPr>
            <a:spLocks noGrp="1"/>
          </p:cNvSpPr>
          <p:nvPr>
            <p:ph type="subTitle" idx="1"/>
          </p:nvPr>
        </p:nvSpPr>
        <p:spPr/>
        <p:txBody>
          <a:bodyPr/>
          <a:lstStyle/>
          <a:p>
            <a:r>
              <a:rPr lang="en-US" dirty="0" smtClean="0"/>
              <a:t>See if you </a:t>
            </a:r>
            <a:r>
              <a:rPr lang="en-US" smtClean="0"/>
              <a:t>recognize any indefinite pronouns.</a:t>
            </a:r>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9582"/>
            <a:ext cx="8229600" cy="5506581"/>
          </a:xfrm>
        </p:spPr>
        <p:txBody>
          <a:bodyPr/>
          <a:lstStyle/>
          <a:p>
            <a:pPr algn="ctr">
              <a:buNone/>
            </a:pPr>
            <a:r>
              <a:rPr lang="en-US" dirty="0" smtClean="0"/>
              <a:t>This is a story about four people named Everybody, Somebody, Anybody, and Nobody.  There was an important job to be done.  Everybody was sure Somebody would do it.  Anybody could have done it, but Nobody did it.  Somebody got angry about that because it was Everybody’s job.  Everybody thought Anybody could do it, but Nobody realized that Everybody wouldn’t do it.  It ended that Everybody blamed Somebody when Nobody did what Anybody could have done.</a:t>
            </a:r>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825</TotalTime>
  <Words>100</Words>
  <Application>Microsoft Macintosh PowerPoint</Application>
  <PresentationFormat>On-screen Show (4:3)</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Whose Job Is It?</vt:lpstr>
      <vt:lpstr>PowerPoint Presentation</vt:lpstr>
    </vt:vector>
  </TitlesOfParts>
  <Company>Board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Whose Job Is It?</dc:title>
  <dc:creator>Samantha culver</dc:creator>
  <cp:lastModifiedBy>Samantha culver</cp:lastModifiedBy>
  <cp:revision>2</cp:revision>
  <dcterms:created xsi:type="dcterms:W3CDTF">2013-08-21T23:52:58Z</dcterms:created>
  <dcterms:modified xsi:type="dcterms:W3CDTF">2014-08-21T01:39:40Z</dcterms:modified>
</cp:coreProperties>
</file>