
<file path=[Content_Types].xml><?xml version="1.0" encoding="utf-8"?>
<Types xmlns="http://schemas.openxmlformats.org/package/2006/content-types">
  <Override PartName="/ppt/slideLayouts/slideLayout4.xml" ContentType="application/vnd.openxmlformats-officedocument.presentationml.slideLayout+xml"/>
  <Default Extension="jpeg" ContentType="image/jpeg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9.xml" ContentType="application/vnd.openxmlformats-officedocument.presentationml.slide+xml"/>
  <Default Extension="xml" ContentType="application/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slides/slide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-4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45A10-630F-0443-B458-CA1BA6E1AA07}" type="datetimeFigureOut">
              <a:rPr lang="en-US" smtClean="0"/>
              <a:t>1/13/10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2D6C2-2B0A-9143-817F-DFA68BD891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45A10-630F-0443-B458-CA1BA6E1AA07}" type="datetimeFigureOut">
              <a:rPr lang="en-US" smtClean="0"/>
              <a:t>1/13/10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2D6C2-2B0A-9143-817F-DFA68BD891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45A10-630F-0443-B458-CA1BA6E1AA07}" type="datetimeFigureOut">
              <a:rPr lang="en-US" smtClean="0"/>
              <a:t>1/13/10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2D6C2-2B0A-9143-817F-DFA68BD891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45A10-630F-0443-B458-CA1BA6E1AA07}" type="datetimeFigureOut">
              <a:rPr lang="en-US" smtClean="0"/>
              <a:t>1/13/10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2D6C2-2B0A-9143-817F-DFA68BD891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45A10-630F-0443-B458-CA1BA6E1AA07}" type="datetimeFigureOut">
              <a:rPr lang="en-US" smtClean="0"/>
              <a:t>1/13/10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2D6C2-2B0A-9143-817F-DFA68BD891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45A10-630F-0443-B458-CA1BA6E1AA07}" type="datetimeFigureOut">
              <a:rPr lang="en-US" smtClean="0"/>
              <a:t>1/13/10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2D6C2-2B0A-9143-817F-DFA68BD891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45A10-630F-0443-B458-CA1BA6E1AA07}" type="datetimeFigureOut">
              <a:rPr lang="en-US" smtClean="0"/>
              <a:t>1/13/10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2D6C2-2B0A-9143-817F-DFA68BD891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45A10-630F-0443-B458-CA1BA6E1AA07}" type="datetimeFigureOut">
              <a:rPr lang="en-US" smtClean="0"/>
              <a:t>1/13/10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2D6C2-2B0A-9143-817F-DFA68BD891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45A10-630F-0443-B458-CA1BA6E1AA07}" type="datetimeFigureOut">
              <a:rPr lang="en-US" smtClean="0"/>
              <a:t>1/13/10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2D6C2-2B0A-9143-817F-DFA68BD891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45A10-630F-0443-B458-CA1BA6E1AA07}" type="datetimeFigureOut">
              <a:rPr lang="en-US" smtClean="0"/>
              <a:t>1/13/10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2D6C2-2B0A-9143-817F-DFA68BD891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45A10-630F-0443-B458-CA1BA6E1AA07}" type="datetimeFigureOut">
              <a:rPr lang="en-US" smtClean="0"/>
              <a:t>1/13/10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2D6C2-2B0A-9143-817F-DFA68BD8911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745A10-630F-0443-B458-CA1BA6E1AA07}" type="datetimeFigureOut">
              <a:rPr lang="en-US" smtClean="0"/>
              <a:t>1/13/10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92D6C2-2B0A-9143-817F-DFA68BD8911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player.discoveryeducation.com/index.cfm?guidAssetID=5359b0b2-00c3-4fa3-a6e5-07c2a61a0c7e&amp;productcode=US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Using Semicolons and Colons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p</a:t>
            </a:r>
            <a:r>
              <a:rPr lang="en-US" dirty="0" smtClean="0"/>
              <a:t>. 607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watch this short video.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Semicolons and Colons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Semicolons – join parts of a compound sentence when a coordinating conjunction (and, or, nor, but) is not used</a:t>
            </a:r>
          </a:p>
          <a:p>
            <a:pPr>
              <a:buNone/>
            </a:pPr>
            <a:endParaRPr lang="en-US" dirty="0" smtClean="0"/>
          </a:p>
          <a:p>
            <a:pPr lvl="1"/>
            <a:r>
              <a:rPr lang="en-US" dirty="0" smtClean="0"/>
              <a:t>Many people in Africa farm small pieces of land; these farmers raise food for their families.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Semicolons—join parts of a compound sentence when the main clauses are long and are subdivided by commas.  Use even if these clauses are already joined by a coordinating conjunction.</a:t>
            </a:r>
          </a:p>
          <a:p>
            <a:pPr lvl="1"/>
            <a:r>
              <a:rPr lang="en-US" dirty="0" smtClean="0"/>
              <a:t>Herding is an important job for the </a:t>
            </a:r>
            <a:r>
              <a:rPr lang="en-US" dirty="0" err="1" smtClean="0"/>
              <a:t>Dinka</a:t>
            </a:r>
            <a:r>
              <a:rPr lang="en-US" dirty="0" smtClean="0"/>
              <a:t>, </a:t>
            </a:r>
            <a:r>
              <a:rPr lang="en-US" dirty="0" err="1" smtClean="0"/>
              <a:t>Masai</a:t>
            </a:r>
            <a:r>
              <a:rPr lang="en-US" dirty="0" smtClean="0"/>
              <a:t>, and Turkana; but plowing, planting, and harvesting are also crucial tasks. 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Semicolon—use to separate main clauses joined by a conjunctive adverb, such as consequently, furthermore, however, moreover, nevertheless, or therefore.  Be sure to use a comma after a conjunctive adverb.</a:t>
            </a:r>
          </a:p>
          <a:p>
            <a:pPr lvl="1"/>
            <a:r>
              <a:rPr lang="en-US" dirty="0" smtClean="0"/>
              <a:t>Many African farmers grow crops on family-owned farms; however, in some areas, farmers work on land owned by the government. 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Colon –used to introduce a list of items that ends a sentence.  Use a phrase such as these, the following, or as follows to signal that a list is coming. </a:t>
            </a:r>
          </a:p>
          <a:p>
            <a:pPr lvl="1"/>
            <a:r>
              <a:rPr lang="en-US" dirty="0" smtClean="0"/>
              <a:t>African farmers grow the following: corn, millet, and sorghum. 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not use a colon immediately after a verb or a preposition. </a:t>
            </a:r>
          </a:p>
          <a:p>
            <a:pPr lvl="1"/>
            <a:r>
              <a:rPr lang="en-US" dirty="0" smtClean="0"/>
              <a:t>Some farmers work with hoes, knives, and digging sticks. 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Colon—use to separate the hour and the minute when you write the time of day.</a:t>
            </a:r>
          </a:p>
          <a:p>
            <a:pPr lvl="1"/>
            <a:r>
              <a:rPr lang="en-US" dirty="0" smtClean="0"/>
              <a:t>Many farmers start working at 5:15 in the morning, 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Colon—Use a colon after the salutation of a business letter. </a:t>
            </a:r>
          </a:p>
          <a:p>
            <a:pPr lvl="1"/>
            <a:r>
              <a:rPr lang="en-US" dirty="0" smtClean="0"/>
              <a:t>Dear Sir or Madam:</a:t>
            </a:r>
          </a:p>
          <a:p>
            <a:pPr lvl="1"/>
            <a:r>
              <a:rPr lang="en-US" dirty="0" smtClean="0"/>
              <a:t>Dear Ms. </a:t>
            </a:r>
            <a:r>
              <a:rPr lang="en-US" dirty="0" err="1" smtClean="0"/>
              <a:t>Ngai</a:t>
            </a:r>
            <a:r>
              <a:rPr lang="en-US" smtClean="0"/>
              <a:t>: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308</Words>
  <Application>Microsoft Macintosh PowerPoint</Application>
  <PresentationFormat>On-screen Show (4:3)</PresentationFormat>
  <Paragraphs>20</Paragraphs>
  <Slides>9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Using Semicolons and Colons</vt:lpstr>
      <vt:lpstr>Let’s watch this short video.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Board of Education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Semicolons and Colons</dc:title>
  <dc:creator>Samantha culver</dc:creator>
  <cp:lastModifiedBy>Samantha culver</cp:lastModifiedBy>
  <cp:revision>1</cp:revision>
  <dcterms:created xsi:type="dcterms:W3CDTF">2010-01-14T04:10:44Z</dcterms:created>
  <dcterms:modified xsi:type="dcterms:W3CDTF">2010-01-14T04:52:14Z</dcterms:modified>
</cp:coreProperties>
</file>